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AF95-BF6F-4C0F-8E75-6AAF4A7C1D72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234C-22DC-4220-8D5C-39ED7EC8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44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AF95-BF6F-4C0F-8E75-6AAF4A7C1D72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234C-22DC-4220-8D5C-39ED7EC8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0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AF95-BF6F-4C0F-8E75-6AAF4A7C1D72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234C-22DC-4220-8D5C-39ED7EC8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357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38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75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81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83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549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096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0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AF95-BF6F-4C0F-8E75-6AAF4A7C1D72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234C-22DC-4220-8D5C-39ED7EC8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661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55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53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1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AF95-BF6F-4C0F-8E75-6AAF4A7C1D72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234C-22DC-4220-8D5C-39ED7EC8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90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AF95-BF6F-4C0F-8E75-6AAF4A7C1D72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234C-22DC-4220-8D5C-39ED7EC8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AF95-BF6F-4C0F-8E75-6AAF4A7C1D72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234C-22DC-4220-8D5C-39ED7EC8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34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AF95-BF6F-4C0F-8E75-6AAF4A7C1D72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234C-22DC-4220-8D5C-39ED7EC8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92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AF95-BF6F-4C0F-8E75-6AAF4A7C1D72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234C-22DC-4220-8D5C-39ED7EC8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2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AF95-BF6F-4C0F-8E75-6AAF4A7C1D72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234C-22DC-4220-8D5C-39ED7EC8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7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AF95-BF6F-4C0F-8E75-6AAF4A7C1D72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5234C-22DC-4220-8D5C-39ED7EC8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3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3AF95-BF6F-4C0F-8E75-6AAF4A7C1D72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234C-22DC-4220-8D5C-39ED7EC8C8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42F9C-BFAB-4B19-801F-A8DF15DD4F1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2F1A-1846-4C58-9DAD-84D61BA5E90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35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809" y="585707"/>
            <a:ext cx="10876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Предлагаемые границы земельного участка п. Сергиевский, ул. Центральная, д.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жителей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5897" y="2099269"/>
            <a:ext cx="4269245" cy="41777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2114484"/>
            <a:ext cx="5181600" cy="416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006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IvanovaAA</dc:creator>
  <cp:lastModifiedBy>IvanovaAA</cp:lastModifiedBy>
  <cp:revision>1</cp:revision>
  <dcterms:created xsi:type="dcterms:W3CDTF">2024-12-16T16:08:04Z</dcterms:created>
  <dcterms:modified xsi:type="dcterms:W3CDTF">2024-12-16T16:08:09Z</dcterms:modified>
</cp:coreProperties>
</file>