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81" d="100"/>
          <a:sy n="81" d="100"/>
        </p:scale>
        <p:origin x="64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3AF95-BF6F-4C0F-8E75-6AAF4A7C1D72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5234C-22DC-4220-8D5C-39ED7EC8C8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441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3AF95-BF6F-4C0F-8E75-6AAF4A7C1D72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5234C-22DC-4220-8D5C-39ED7EC8C8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301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3AF95-BF6F-4C0F-8E75-6AAF4A7C1D72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5234C-22DC-4220-8D5C-39ED7EC8C8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3570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2382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4758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6811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9834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5493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0962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200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3AF95-BF6F-4C0F-8E75-6AAF4A7C1D72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5234C-22DC-4220-8D5C-39ED7EC8C8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6613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8559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8538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318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3AF95-BF6F-4C0F-8E75-6AAF4A7C1D72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5234C-22DC-4220-8D5C-39ED7EC8C8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905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3AF95-BF6F-4C0F-8E75-6AAF4A7C1D72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5234C-22DC-4220-8D5C-39ED7EC8C8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25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3AF95-BF6F-4C0F-8E75-6AAF4A7C1D72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5234C-22DC-4220-8D5C-39ED7EC8C8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340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3AF95-BF6F-4C0F-8E75-6AAF4A7C1D72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5234C-22DC-4220-8D5C-39ED7EC8C8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927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3AF95-BF6F-4C0F-8E75-6AAF4A7C1D72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5234C-22DC-4220-8D5C-39ED7EC8C8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521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3AF95-BF6F-4C0F-8E75-6AAF4A7C1D72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5234C-22DC-4220-8D5C-39ED7EC8C8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675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3AF95-BF6F-4C0F-8E75-6AAF4A7C1D72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5234C-22DC-4220-8D5C-39ED7EC8C8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376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3AF95-BF6F-4C0F-8E75-6AAF4A7C1D72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5234C-22DC-4220-8D5C-39ED7EC8C8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6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359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9809" y="585707"/>
            <a:ext cx="1087611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Предлагаемые границы земельного участка п. Сергиевский, ул. Центральная, д. 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</a:p>
          <a:p>
            <a:pPr algn="ctr"/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 жителей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5897" y="2099269"/>
            <a:ext cx="4269245" cy="417770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4450" y="2114484"/>
            <a:ext cx="5181600" cy="4162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0064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Широкоэкранный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1_Тема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IvanovaAA</dc:creator>
  <cp:lastModifiedBy>IvanovaAA</cp:lastModifiedBy>
  <cp:revision>1</cp:revision>
  <dcterms:created xsi:type="dcterms:W3CDTF">2024-12-16T16:08:04Z</dcterms:created>
  <dcterms:modified xsi:type="dcterms:W3CDTF">2024-12-16T16:08:09Z</dcterms:modified>
</cp:coreProperties>
</file>